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58" r:id="rId6"/>
    <p:sldId id="257" r:id="rId7"/>
    <p:sldId id="261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60162"/>
            <a:ext cx="5791200" cy="1325563"/>
          </a:xfrm>
        </p:spPr>
        <p:txBody>
          <a:bodyPr/>
          <a:lstStyle/>
          <a:p>
            <a:r>
              <a:rPr lang="en-US" dirty="0"/>
              <a:t>Center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4492088"/>
            <a:ext cx="5154341" cy="925512"/>
          </a:xfrm>
        </p:spPr>
        <p:txBody>
          <a:bodyPr/>
          <a:lstStyle/>
          <a:p>
            <a:pPr marL="0" indent="0"/>
            <a:r>
              <a:rPr lang="en-US" dirty="0"/>
              <a:t>Virtual backgrounds for Microsoft Teams video calls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BD65-1D3F-4BD8-A82B-789B50D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Stage 1</a:t>
            </a:r>
          </a:p>
        </p:txBody>
      </p:sp>
      <p:pic>
        <p:nvPicPr>
          <p:cNvPr id="4" name="Picture Placeholder 3" descr="A picture inside a spaceship looking at earth">
            <a:extLst>
              <a:ext uri="{FF2B5EF4-FFF2-40B4-BE49-F238E27FC236}">
                <a16:creationId xmlns:a16="http://schemas.microsoft.com/office/drawing/2014/main" id="{4460E5AA-7B39-4288-8718-FDB8392669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76" b="77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36E2-A2A7-4EAF-8E97-85F13366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Stage 2</a:t>
            </a:r>
          </a:p>
        </p:txBody>
      </p:sp>
      <p:pic>
        <p:nvPicPr>
          <p:cNvPr id="4" name="Picture Placeholder 3" descr="A bowling lane&#10;">
            <a:extLst>
              <a:ext uri="{FF2B5EF4-FFF2-40B4-BE49-F238E27FC236}">
                <a16:creationId xmlns:a16="http://schemas.microsoft.com/office/drawing/2014/main" id="{5DBE89DD-6AF5-4137-9A92-D0B7930F9E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32" b="783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E554-9557-406B-816C-9080AE18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Stage 3</a:t>
            </a:r>
          </a:p>
        </p:txBody>
      </p:sp>
      <p:pic>
        <p:nvPicPr>
          <p:cNvPr id="4" name="Picture Placeholder 3" descr="A red curtain opened">
            <a:extLst>
              <a:ext uri="{FF2B5EF4-FFF2-40B4-BE49-F238E27FC236}">
                <a16:creationId xmlns:a16="http://schemas.microsoft.com/office/drawing/2014/main" id="{A7832AF2-0E20-442C-9C2B-E48E52DF54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52" b="785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2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0932-25B4-4E43-924C-974441FF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  <a:r>
              <a:rPr lang="en-US" baseline="0" dirty="0"/>
              <a:t> Stage 4</a:t>
            </a:r>
            <a:endParaRPr lang="en-US" dirty="0"/>
          </a:p>
        </p:txBody>
      </p:sp>
      <p:pic>
        <p:nvPicPr>
          <p:cNvPr id="4" name="Picture Placeholder 3" descr="View from the bow of a boat">
            <a:extLst>
              <a:ext uri="{FF2B5EF4-FFF2-40B4-BE49-F238E27FC236}">
                <a16:creationId xmlns:a16="http://schemas.microsoft.com/office/drawing/2014/main" id="{6B8894AB-7B89-4037-A333-DD268AF42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494" b="1249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13F2-4135-4780-9AE3-48D1D5E8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  <a:r>
              <a:rPr lang="en-US" baseline="0" dirty="0"/>
              <a:t> Stage 5</a:t>
            </a:r>
            <a:endParaRPr lang="en-US" dirty="0"/>
          </a:p>
        </p:txBody>
      </p:sp>
      <p:pic>
        <p:nvPicPr>
          <p:cNvPr id="4" name="Picture Placeholder 3" descr="View from a plane cockpit">
            <a:extLst>
              <a:ext uri="{FF2B5EF4-FFF2-40B4-BE49-F238E27FC236}">
                <a16:creationId xmlns:a16="http://schemas.microsoft.com/office/drawing/2014/main" id="{088B9D97-60E2-4BBB-ACB1-C68A22B591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13" b="781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Help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the background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To add one of these backgrounds to a video call, you’ll first need to save it as a picture to a location where you can easily find it when you add it to Teams. To save the background: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Select the background, right-click it, and then click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as Picture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 as type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list, select the file format that you want. Make sure it’s a .JPG, .PNG, or .BMP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File name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box, accept the suggested file name, or if you like, type a new name for the picture.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Select the folder where you want to store the image. For example, choose your Documents folder or your Desktop.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Click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1E79FD38-5899-4504-8D28-571A678E40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your background before a meeting starts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While you’re setting up your video and audio before joining a meeting: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Background settings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It’s the icon just to the right of the mic switch. Your Background Settings options will display on the right.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Choose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new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your background during a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change your background after you’ve already joined a meeting: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 to your meeting controls and select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More actions *** &gt; Show background effects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Choose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new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then select the background you just saved as a picture to upload from your computer. You will now see it behind you in the Teams video window, as well as a new background available in Background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21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0</TotalTime>
  <Words>329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Segoe UI</vt:lpstr>
      <vt:lpstr>Office Theme</vt:lpstr>
      <vt:lpstr>Center stage</vt:lpstr>
      <vt:lpstr>Center Stage 1</vt:lpstr>
      <vt:lpstr>Center Stage 2</vt:lpstr>
      <vt:lpstr>Center Stage 3</vt:lpstr>
      <vt:lpstr>Center Stage 4</vt:lpstr>
      <vt:lpstr>Center Stage 5</vt:lpstr>
      <vt:lpstr>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stage</dc:title>
  <dc:creator>Mohamed</dc:creator>
  <cp:lastModifiedBy>Mohamed</cp:lastModifiedBy>
  <cp:revision>1</cp:revision>
  <dcterms:created xsi:type="dcterms:W3CDTF">2021-03-05T18:10:45Z</dcterms:created>
  <dcterms:modified xsi:type="dcterms:W3CDTF">2021-03-05T18:10:50Z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